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46FD5-84FE-4DE7-B6EB-95CCE998DEA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AF791-B600-4F05-AECA-DF8C2C3F319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1 JES2026.jpeg"/>
          <p:cNvPicPr>
            <a:picLocks noChangeAspect="1"/>
          </p:cNvPicPr>
          <p:nvPr/>
        </p:nvPicPr>
        <p:blipFill>
          <a:blip r:embed="rId2" cstate="print"/>
          <a:srcRect t="64604" b="-12392"/>
          <a:stretch>
            <a:fillRect/>
          </a:stretch>
        </p:blipFill>
        <p:spPr>
          <a:xfrm>
            <a:off x="36000" y="4941168"/>
            <a:ext cx="9108000" cy="2448272"/>
          </a:xfrm>
          <a:prstGeom prst="rect">
            <a:avLst/>
          </a:prstGeom>
        </p:spPr>
      </p:pic>
      <p:pic>
        <p:nvPicPr>
          <p:cNvPr id="5" name="4 Imagen" descr="PLACA 1 JES2026.jpeg"/>
          <p:cNvPicPr>
            <a:picLocks noChangeAspect="1"/>
          </p:cNvPicPr>
          <p:nvPr/>
        </p:nvPicPr>
        <p:blipFill>
          <a:blip r:embed="rId2" cstate="print"/>
          <a:srcRect b="34734"/>
          <a:stretch>
            <a:fillRect/>
          </a:stretch>
        </p:blipFill>
        <p:spPr>
          <a:xfrm>
            <a:off x="0" y="0"/>
            <a:ext cx="9144000" cy="335699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AR" sz="2800" b="1" dirty="0" smtClean="0">
                <a:latin typeface="Montserrat Black" panose="00000A00000000000000" pitchFamily="2" charset="0"/>
              </a:rPr>
              <a:t>Título del Trabajo</a:t>
            </a:r>
            <a:br>
              <a:rPr lang="es-AR" sz="2800" b="1" dirty="0" smtClean="0">
                <a:latin typeface="Montserrat Black" panose="00000A00000000000000" pitchFamily="2" charset="0"/>
              </a:rPr>
            </a:br>
            <a:endParaRPr lang="es-ES" sz="2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573016"/>
            <a:ext cx="7920880" cy="864096"/>
          </a:xfrm>
        </p:spPr>
        <p:txBody>
          <a:bodyPr>
            <a:normAutofit/>
          </a:bodyPr>
          <a:lstStyle/>
          <a:p>
            <a:r>
              <a:rPr lang="es-AR" sz="2200" dirty="0" smtClean="0">
                <a:latin typeface="Montserrat" panose="00000500000000000000" pitchFamily="2" charset="0"/>
              </a:rPr>
              <a:t>NOMBRE Y APELLIDO DE LOS AUTORES, SEPARADOS POR PUNTO Y COMA</a:t>
            </a:r>
          </a:p>
          <a:p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483768" y="4581128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dirty="0" smtClean="0">
                <a:latin typeface="Montserrat" panose="00000500000000000000" pitchFamily="2" charset="0"/>
              </a:rPr>
              <a:t>Institución</a:t>
            </a:r>
            <a:endParaRPr lang="es-AR" dirty="0">
              <a:latin typeface="Montserrat" panose="00000500000000000000" pitchFamily="2" charset="0"/>
            </a:endParaRPr>
          </a:p>
        </p:txBody>
      </p:sp>
      <p:cxnSp>
        <p:nvCxnSpPr>
          <p:cNvPr id="8" name="Conector recto 41">
            <a:extLst>
              <a:ext uri="{FF2B5EF4-FFF2-40B4-BE49-F238E27FC236}">
                <a16:creationId xmlns:a16="http://schemas.microsoft.com/office/drawing/2014/main" xmlns="" id="{924DAB0F-A58D-3D5C-E991-78D4421A70F5}"/>
              </a:ext>
            </a:extLst>
          </p:cNvPr>
          <p:cNvCxnSpPr>
            <a:cxnSpLocks/>
          </p:cNvCxnSpPr>
          <p:nvPr/>
        </p:nvCxnSpPr>
        <p:spPr>
          <a:xfrm>
            <a:off x="2555776" y="4509120"/>
            <a:ext cx="431482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16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 del Trabajo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 M</dc:creator>
  <cp:lastModifiedBy>M M</cp:lastModifiedBy>
  <cp:revision>6</cp:revision>
  <dcterms:created xsi:type="dcterms:W3CDTF">2026-09-30T20:30:07Z</dcterms:created>
  <dcterms:modified xsi:type="dcterms:W3CDTF">2026-09-30T21:10:28Z</dcterms:modified>
</cp:coreProperties>
</file>